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6699FF"/>
    <a:srgbClr val="333399"/>
    <a:srgbClr val="25035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622" autoAdjust="0"/>
    <p:restoredTop sz="86294" autoAdjust="0"/>
  </p:normalViewPr>
  <p:slideViewPr>
    <p:cSldViewPr>
      <p:cViewPr varScale="1">
        <p:scale>
          <a:sx n="40" d="100"/>
          <a:sy n="40" d="100"/>
        </p:scale>
        <p:origin x="-14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5" y="15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5E3EB7C-251F-40E9-90B2-D348DA1D015E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095EC44-FE80-4F09-ADF4-539769D7CB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4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3143272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0000CC"/>
                </a:solidFill>
                <a:latin typeface="Monotype Corsiva" pitchFamily="66" charset="0"/>
              </a:rPr>
              <a:t>ДОМ, В КОТОРОМ МЫ ЖИВЕМ</a:t>
            </a:r>
            <a:endParaRPr lang="ru-RU" sz="6600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143248"/>
            <a:ext cx="8429684" cy="135732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                                                                                                                       </a:t>
            </a:r>
          </a:p>
        </p:txBody>
      </p:sp>
      <p:pic>
        <p:nvPicPr>
          <p:cNvPr id="16387" name="Picture 3" descr="C:\Users\asus\Downloads\2010_05_05_f99f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7886"/>
            <a:ext cx="8429684" cy="679011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C:\Users\asus\Downloads\001adaf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5" descr="C:\Users\asus\Downloads\001a2xw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sus\Downloads\001a5b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3.gstatic.com/images?q=tbn:ANd9GcRsk9MPEOQUIX-CEz2bEP3qZa9rlNI2_Ad5PUlmwX_jQjUo2pXw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500042"/>
            <a:ext cx="6572296" cy="6357958"/>
          </a:xfrm>
          <a:prstGeom prst="rect">
            <a:avLst/>
          </a:prstGeom>
          <a:noFill/>
        </p:spPr>
      </p:pic>
      <p:pic>
        <p:nvPicPr>
          <p:cNvPr id="6" name="Picture 4" descr="http://t3.gstatic.com/images?q=tbn:ANd9GcSpmBo97Uqv-qLKK6I_VPDyjXsWIz8aEik1TPzISyv0etDrlJQco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0"/>
            <a:ext cx="7358114" cy="6868919"/>
          </a:xfrm>
          <a:prstGeom prst="rect">
            <a:avLst/>
          </a:prstGeom>
          <a:noFill/>
        </p:spPr>
      </p:pic>
      <p:pic>
        <p:nvPicPr>
          <p:cNvPr id="7" name="Picture 8" descr="http://t1.gstatic.com/images?q=tbn:ANd9GcQyMD7I_sQNGcpsoJx3WNXHQgfYDh9S4OucA-Mn2sjCIPC4lA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143172" y="357166"/>
            <a:ext cx="9144000" cy="677461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7172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Monotype Corsiva" pitchFamily="66" charset="0"/>
              </a:rPr>
              <a:t>ПОСМОТРИ, КАК ОН ПРИГОЖ</a:t>
            </a:r>
            <a:endParaRPr lang="ru-RU" sz="6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Picture 8" descr="http://t1.gstatic.com/images?q=tbn:ANd9GcQyMD7I_sQNGcpsoJx3WNXHQgfYDh9S4OucA-Mn2sjCIPC4lA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0"/>
            <a:ext cx="9144000" cy="677461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0" descr="http://t3.gstatic.com/images?q=tbn:ANd9GcSZzlkwL7D0gVB-rz6iKqESeihkQQKB4Mle2KIE2a4xjcsh-pxgm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2813"/>
            <a:ext cx="9144000" cy="6960813"/>
          </a:xfrm>
          <a:prstGeom prst="rect">
            <a:avLst/>
          </a:prstGeom>
          <a:noFill/>
        </p:spPr>
      </p:pic>
      <p:pic>
        <p:nvPicPr>
          <p:cNvPr id="8" name="Picture 14" descr="http://t1.gstatic.com/images?q=tbn:ANd9GcTsNJ2Qukcm3psKm5wn6RH2gUYAe7HzJWV9fvbaW3Kw6GOe6Ix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45" y="14022"/>
            <a:ext cx="9088455" cy="6843978"/>
          </a:xfrm>
          <a:prstGeom prst="rect">
            <a:avLst/>
          </a:prstGeom>
          <a:noFill/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</p:pic>
      <p:pic>
        <p:nvPicPr>
          <p:cNvPr id="6" name="Picture 18" descr="http://t2.gstatic.com/images?q=tbn:ANd9GcQDctpO4AFfPDw6SLKhyyl-DktBqgfPIZ44CvEq9AlTdz2cBX_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  <p:pic>
        <p:nvPicPr>
          <p:cNvPr id="5" name="Picture 6" descr="http://t1.gstatic.com/images?q=tbn:ANd9GcQnx4JvcAXGRotCq9Bx_TyOK77MA5-u8F6uBYDSzOdSzkmJiTUv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214554"/>
            <a:ext cx="7572428" cy="2928958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0000FF"/>
                </a:solidFill>
                <a:latin typeface="Monotype Corsiva" pitchFamily="66" charset="0"/>
                <a:cs typeface="Arial" pitchFamily="34" charset="0"/>
              </a:rPr>
              <a:t>ПОСМОТРИ, КАК ЧИСТО В НЕМ</a:t>
            </a:r>
            <a:endParaRPr lang="ru-RU" sz="6600" dirty="0">
              <a:solidFill>
                <a:srgbClr val="0000FF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http://t1.gstatic.com/images?q=tbn:ANd9GcTsNJ2Qukcm3psKm5wn6RH2gUYAe7HzJWV9fvbaW3Kw6GOe6Ixk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545" y="14022"/>
            <a:ext cx="9088455" cy="684397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8229600" cy="5143536"/>
          </a:xfrm>
        </p:spPr>
        <p:txBody>
          <a:bodyPr>
            <a:normAutofit/>
          </a:bodyPr>
          <a:lstStyle/>
          <a:p>
            <a:r>
              <a:rPr lang="ru-RU" sz="8000" i="1" dirty="0" smtClean="0">
                <a:solidFill>
                  <a:srgbClr val="FF0000"/>
                </a:solidFill>
                <a:cs typeface="Aharoni" pitchFamily="2" charset="-79"/>
              </a:rPr>
              <a:t>И вот, что мы сделали с этой красотой…</a:t>
            </a:r>
            <a:endParaRPr lang="ru-RU" sz="8000" i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4" name="Picture 30" descr="C:\Users\asus\Downloads\001a12s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6" descr="C:\Users\asus\Downloads\0019z12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0" descr="C:\Users\asus\Downloads\001a12s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6" descr="C:\Users\asus\Downloads\0019z12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26" descr="C:\Users\asus\Downloads\0019z12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-642966"/>
            <a:ext cx="9143999" cy="6858000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Picture 26" descr="C:\Users\asus\Downloads\0019z12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6164" y="-490566"/>
            <a:ext cx="6083343" cy="4562508"/>
          </a:xfrm>
          <a:prstGeom prst="rect">
            <a:avLst/>
          </a:prstGeom>
          <a:noFill/>
        </p:spPr>
      </p:pic>
      <p:pic>
        <p:nvPicPr>
          <p:cNvPr id="14" name="Picture 26" descr="C:\Users\asus\Downloads\0019z12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-500090"/>
            <a:ext cx="6083343" cy="456250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 descr="C:\Users\asus\Downloads\001aa23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1031"/>
            <a:ext cx="9144000" cy="689903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1" descr="C:\Users\asus\Downloads\001adaf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507</TotalTime>
  <Words>28</Words>
  <Application>Microsoft Office PowerPoint</Application>
  <PresentationFormat>Экран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ДОМ, В КОТОРОМ МЫ ЖИВЕМ</vt:lpstr>
      <vt:lpstr>ПОСМОТРИ, КАК ОН ПРИГОЖ</vt:lpstr>
      <vt:lpstr>ПОСМОТРИ, КАК ЧИСТО В НЕМ</vt:lpstr>
      <vt:lpstr>Слайд 4</vt:lpstr>
      <vt:lpstr>И вот, что мы сделали с этой красотой…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53</cp:revision>
  <dcterms:created xsi:type="dcterms:W3CDTF">2012-04-14T13:21:12Z</dcterms:created>
  <dcterms:modified xsi:type="dcterms:W3CDTF">2012-04-16T18:21:26Z</dcterms:modified>
</cp:coreProperties>
</file>